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8" r:id="rId5"/>
    <p:sldId id="289" r:id="rId6"/>
    <p:sldId id="290" r:id="rId7"/>
    <p:sldId id="291" r:id="rId8"/>
    <p:sldId id="292" r:id="rId9"/>
    <p:sldId id="293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174459-7631-465B-961E-CF940C844905}">
          <p14:sldIdLst>
            <p14:sldId id="256"/>
            <p14:sldId id="284"/>
            <p14:sldId id="285"/>
            <p14:sldId id="288"/>
            <p14:sldId id="289"/>
            <p14:sldId id="290"/>
            <p14:sldId id="291"/>
            <p14:sldId id="292"/>
            <p14:sldId id="293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76" autoAdjust="0"/>
    <p:restoredTop sz="94662" autoAdjust="0"/>
  </p:normalViewPr>
  <p:slideViewPr>
    <p:cSldViewPr>
      <p:cViewPr varScale="1">
        <p:scale>
          <a:sx n="83" d="100"/>
          <a:sy n="83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7600" y="2716179"/>
            <a:ext cx="4364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kk-KZ" sz="24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вые книги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поступившие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библиотеку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казахской филологии 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kk-KZ" sz="24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3" t="14870" r="2328" b="18239"/>
          <a:stretch>
            <a:fillRect/>
          </a:stretch>
        </p:blipFill>
        <p:spPr bwMode="auto">
          <a:xfrm>
            <a:off x="7740352" y="427664"/>
            <a:ext cx="922338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1852"/>
            <a:ext cx="914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69728" y="785249"/>
            <a:ext cx="5715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k-KZ" altLang="ru-RU" sz="1200" dirty="0">
                <a:solidFill>
                  <a:srgbClr val="24406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БИБЛИОТЕКА 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КОСТАНАЙСКОГО ИНЖЕНЕРНО-ЭКОНОМИЧЕСКОГО УНИВЕРСИТЕТА ИМЕНИ М. ДУЛАТОВА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1"/>
            <a:ext cx="45276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85641" y="5705467"/>
            <a:ext cx="4225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по адресу: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Чернышевского 59, административное здание, 4этаж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ежедневно: с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8.30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17.30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59617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85" y="1196752"/>
            <a:ext cx="6539230" cy="460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52120" y="5157192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75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©Библиотека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75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КИнЭУ им. М. Дулатова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802" y="3356992"/>
            <a:ext cx="5608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Черновики презинтаций новых поступлений\Лантар 26.06.24\250624\Дархан - 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 b="1853"/>
          <a:stretch/>
        </p:blipFill>
        <p:spPr bwMode="auto">
          <a:xfrm>
            <a:off x="323528" y="332656"/>
            <a:ext cx="4310665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Черновики презинтаций новых поступлений\Лантар 26.06.24\250624\Дархан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7825" r="8169" b="6791"/>
          <a:stretch/>
        </p:blipFill>
        <p:spPr bwMode="auto">
          <a:xfrm>
            <a:off x="4343400" y="548680"/>
            <a:ext cx="4477072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1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Черновики презинтаций новых поступлений\Лантар 26.06.24\250624\Жумабекова - 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/>
          <a:stretch/>
        </p:blipFill>
        <p:spPr bwMode="auto">
          <a:xfrm>
            <a:off x="323529" y="260649"/>
            <a:ext cx="4128544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Черновики презинтаций новых поступлений\Лантар 26.06.24\250624\Жумабекова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10192" r="15435" b="13414"/>
          <a:stretch/>
        </p:blipFill>
        <p:spPr bwMode="auto">
          <a:xfrm>
            <a:off x="4283968" y="545213"/>
            <a:ext cx="4464496" cy="562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0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Черновики презинтаций новых поступлений\Лантар 26.06.24\250624,2\Жумакаева - 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248472" cy="610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Черновики презинтаций новых поступлений\Лантар 26.06.24\250624,2\Жумакаева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7608" r="14676" b="9787"/>
          <a:stretch/>
        </p:blipFill>
        <p:spPr bwMode="auto">
          <a:xfrm>
            <a:off x="4211960" y="562362"/>
            <a:ext cx="4608511" cy="5703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1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Черновики презинтаций новых поступлений\Лантар 26.06.24\250624,2\Жумакаева Эдебиет- 0002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/>
          <a:stretch/>
        </p:blipFill>
        <p:spPr bwMode="auto">
          <a:xfrm>
            <a:off x="323528" y="260648"/>
            <a:ext cx="4168552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Черновики презинтаций новых поступлений\Лантар 26.06.24\250624,2\Жумакаева Эдебиет- 0002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11114" r="16188" b="5465"/>
          <a:stretch/>
        </p:blipFill>
        <p:spPr bwMode="auto">
          <a:xfrm>
            <a:off x="4427984" y="505192"/>
            <a:ext cx="4464496" cy="580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Черновики презинтаций новых поступлений\Лантар 26.06.24\250624,2\Медибаева - 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/>
          <a:stretch/>
        </p:blipFill>
        <p:spPr bwMode="auto">
          <a:xfrm>
            <a:off x="323528" y="260648"/>
            <a:ext cx="4386781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Черновики презинтаций новых поступлений\Лантар 26.06.24\250624,2\Медибаева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6235" r="9566" b="11315"/>
          <a:stretch/>
        </p:blipFill>
        <p:spPr bwMode="auto">
          <a:xfrm>
            <a:off x="4283968" y="394335"/>
            <a:ext cx="4608512" cy="606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1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Черновики презинтаций новых поступлений\Лантар 26.06.24\250624,2\Медибаева ХХ - 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/>
          <a:stretch/>
        </p:blipFill>
        <p:spPr bwMode="auto">
          <a:xfrm>
            <a:off x="323528" y="364142"/>
            <a:ext cx="3960440" cy="6126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Черновики презинтаций новых поступлений\Лантар 26.06.24\250624,2\Медибаева ХХ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8973" r="13448" b="8422"/>
          <a:stretch/>
        </p:blipFill>
        <p:spPr bwMode="auto">
          <a:xfrm>
            <a:off x="4067944" y="590777"/>
            <a:ext cx="4752528" cy="567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4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Черновики презинтаций новых поступлений\Лантар 26.06.24\250624,2\Медибаева э.гылымы - 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084"/>
            <a:ext cx="4320480" cy="622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Черновики презинтаций новых поступлений\Лантар 26.06.24\250624,2\Медибаева э.гылымы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9123" r="4385" b="5383"/>
          <a:stretch/>
        </p:blipFill>
        <p:spPr bwMode="auto">
          <a:xfrm>
            <a:off x="4499992" y="600227"/>
            <a:ext cx="4320480" cy="577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3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Черновики презинтаций новых поступлений\Лантар 26.06.24\250624,2\Ордабекова - 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/>
        </p:blipFill>
        <p:spPr bwMode="auto">
          <a:xfrm>
            <a:off x="354430" y="260648"/>
            <a:ext cx="4428513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Черновики презинтаций новых поступлений\Лантар 26.06.24\250624,2\Ордабекова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9066" r="12936" b="4637"/>
          <a:stretch/>
        </p:blipFill>
        <p:spPr bwMode="auto">
          <a:xfrm>
            <a:off x="4572000" y="548680"/>
            <a:ext cx="417646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00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1016</TotalTime>
  <Words>53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</cp:revision>
  <dcterms:created xsi:type="dcterms:W3CDTF">2023-10-16T06:25:31Z</dcterms:created>
  <dcterms:modified xsi:type="dcterms:W3CDTF">2024-06-28T05:55:37Z</dcterms:modified>
</cp:coreProperties>
</file>